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privacy.ed.gov/faq/what-ferpa#:~:text=An%20Eligible%20Student%20Guide%20to%20the%20Family%20Educational%20Rights%20and%20Privacy%20Act%20(FERPA)" TargetMode="External"/><Relationship Id="rId2" Type="http://schemas.openxmlformats.org/officeDocument/2006/relationships/hyperlink" Target="https://studentprivacy.ed.gov/resources/parent-guide-family-educational-rights-and-privacy-act-ferp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B3D09-F3C4-3942-85B2-A1D325085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Account and FERPA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5A653-FAA9-FB9D-A349-0DC65E3EBD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heading on the following slides details where you will find the Student Account and FERPA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7E79A-4308-5FAB-C4D3-A12EBCB4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9656-EC9F-97ED-F366-938B65A77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276225"/>
            <a:ext cx="8596668" cy="1551550"/>
          </a:xfrm>
        </p:spPr>
        <p:txBody>
          <a:bodyPr>
            <a:normAutofit fontScale="90000"/>
          </a:bodyPr>
          <a:lstStyle/>
          <a:p>
            <a:r>
              <a:rPr lang="en-US" dirty="0"/>
              <a:t>Exports</a:t>
            </a:r>
            <a:br>
              <a:rPr lang="en-US" dirty="0"/>
            </a:br>
            <a:r>
              <a:rPr lang="en-US" dirty="0"/>
              <a:t>	Applications – click on the appropriate student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38CAF-7E5A-584D-980B-9BFBFE862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Scroll to the Application Information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student DID NOT click YES on the application</a:t>
            </a:r>
          </a:p>
          <a:p>
            <a:pPr marL="0" indent="0">
              <a:buNone/>
            </a:pPr>
            <a:r>
              <a:rPr lang="en-US" dirty="0"/>
              <a:t>No information can be shared with the </a:t>
            </a:r>
            <a:r>
              <a:rPr lang="en-US"/>
              <a:t>student only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EB450-3880-9B4A-565C-86F876D4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516AD3-C7B0-9313-57BB-4EC3BB386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708" y="2524384"/>
            <a:ext cx="8596669" cy="1809231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25F2E64C-46A8-429B-7766-7DE1D9C3D8A8}"/>
              </a:ext>
            </a:extLst>
          </p:cNvPr>
          <p:cNvSpPr/>
          <p:nvPr/>
        </p:nvSpPr>
        <p:spPr>
          <a:xfrm rot="10800000">
            <a:off x="611707" y="4208206"/>
            <a:ext cx="484632" cy="27806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9656-EC9F-97ED-F366-938B65A77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276225"/>
            <a:ext cx="8596668" cy="1551550"/>
          </a:xfrm>
        </p:spPr>
        <p:txBody>
          <a:bodyPr>
            <a:normAutofit fontScale="90000"/>
          </a:bodyPr>
          <a:lstStyle/>
          <a:p>
            <a:r>
              <a:rPr lang="en-US" dirty="0"/>
              <a:t>Exports</a:t>
            </a:r>
            <a:br>
              <a:rPr lang="en-US" dirty="0"/>
            </a:br>
            <a:r>
              <a:rPr lang="en-US" dirty="0"/>
              <a:t>	Applications – click on the appropriate student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38CAF-7E5A-584D-980B-9BFBFE862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895475"/>
            <a:ext cx="8596668" cy="414588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Scroll to the Application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student CLICKED YES on the application</a:t>
            </a:r>
          </a:p>
          <a:p>
            <a:pPr marL="0" indent="0">
              <a:buNone/>
            </a:pPr>
            <a:r>
              <a:rPr lang="en-US" dirty="0"/>
              <a:t>Information can be shared with the ELIGIBLE EMPLOYEE by the Export and Import school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EB450-3880-9B4A-565C-86F876D4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5F2E64C-46A8-429B-7766-7DE1D9C3D8A8}"/>
              </a:ext>
            </a:extLst>
          </p:cNvPr>
          <p:cNvSpPr/>
          <p:nvPr/>
        </p:nvSpPr>
        <p:spPr>
          <a:xfrm rot="10800000">
            <a:off x="611707" y="4208206"/>
            <a:ext cx="484632" cy="27806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AB5301-1F1E-32EA-800A-BB523201B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543175"/>
            <a:ext cx="8665453" cy="2124076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CFA8474B-2CEF-64E8-5F45-1637209DF239}"/>
              </a:ext>
            </a:extLst>
          </p:cNvPr>
          <p:cNvSpPr/>
          <p:nvPr/>
        </p:nvSpPr>
        <p:spPr>
          <a:xfrm rot="16200000">
            <a:off x="557020" y="4591342"/>
            <a:ext cx="45643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3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7ED11-E1A8-38AC-F252-4E744D09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341875"/>
            <a:ext cx="8596668" cy="676275"/>
          </a:xfrm>
        </p:spPr>
        <p:txBody>
          <a:bodyPr/>
          <a:lstStyle/>
          <a:p>
            <a:r>
              <a:rPr lang="en-US" dirty="0"/>
              <a:t>Defining FERPA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524BA-AF88-A923-2F1B-91553E53D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018150"/>
            <a:ext cx="8596668" cy="5087375"/>
          </a:xfrm>
        </p:spPr>
        <p:txBody>
          <a:bodyPr>
            <a:normAutofit/>
          </a:bodyPr>
          <a:lstStyle/>
          <a:p>
            <a:r>
              <a:rPr lang="en-US" dirty="0"/>
              <a:t>FERPA stands for Family Educational Rights and Privacy Act</a:t>
            </a:r>
          </a:p>
          <a:p>
            <a:pPr lvl="1"/>
            <a:r>
              <a:rPr lang="en-US" dirty="0"/>
              <a:t>Put into place in 1974, the Act governs the access to educational information and records</a:t>
            </a:r>
          </a:p>
          <a:p>
            <a:pPr lvl="1"/>
            <a:r>
              <a:rPr lang="en-US" dirty="0"/>
              <a:t>When the student reaches the age of 18 or attends a school beyond high school, all rights transfer to the student</a:t>
            </a:r>
          </a:p>
          <a:p>
            <a:pPr lvl="1"/>
            <a:r>
              <a:rPr lang="en-US" dirty="0"/>
              <a:t>A Parent Guide to FERPA is available at </a:t>
            </a:r>
            <a:r>
              <a:rPr lang="en-US" dirty="0">
                <a:hlinkClick r:id="rId2"/>
              </a:rPr>
              <a:t>https://studentprivacy.ed.gov/resources/parent-guide-family-educational-rights-and-privacy-act-ferpa</a:t>
            </a:r>
            <a:endParaRPr lang="en-US" dirty="0"/>
          </a:p>
          <a:p>
            <a:pPr lvl="1"/>
            <a:r>
              <a:rPr lang="en-US" dirty="0"/>
              <a:t>A Student Guide to FERPA is available at </a:t>
            </a:r>
            <a:r>
              <a:rPr lang="en-US" dirty="0">
                <a:hlinkClick r:id="rId3"/>
              </a:rPr>
              <a:t>https://studentprivacy.ed.gov/faq/what-ferpa#:~:text=An%20Eligible%20Student%20Guide%20to%20the%20Family%20Educational%20Rights%20and%20Privacy%20Act%20(FERPA)</a:t>
            </a:r>
            <a:endParaRPr lang="en-US" dirty="0"/>
          </a:p>
          <a:p>
            <a:r>
              <a:rPr lang="en-US" dirty="0"/>
              <a:t>Should the student wish to update their FERPA status, the student must notify all schools in writing</a:t>
            </a:r>
          </a:p>
          <a:p>
            <a:pPr lvl="1"/>
            <a:r>
              <a:rPr lang="en-US" dirty="0"/>
              <a:t>It is the </a:t>
            </a:r>
            <a:r>
              <a:rPr lang="en-US" b="1" dirty="0"/>
              <a:t>school’s responsibility </a:t>
            </a:r>
            <a:r>
              <a:rPr lang="en-US" dirty="0"/>
              <a:t>to note in the TE system the student’s updated FERPA status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FCDAC-037E-F812-76CD-B7F3BC96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352024-F3B7-7324-2ABC-56B721F30894}"/>
              </a:ext>
            </a:extLst>
          </p:cNvPr>
          <p:cNvSpPr txBox="1"/>
          <p:nvPr/>
        </p:nvSpPr>
        <p:spPr>
          <a:xfrm>
            <a:off x="611710" y="5501187"/>
            <a:ext cx="87966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r>
              <a:rPr lang="en-US" sz="1200" dirty="0"/>
              <a:t>If you still have questions after reviewing the information, contact your Registrar for your intuition's FERPA guidelines before</a:t>
            </a:r>
          </a:p>
          <a:p>
            <a:r>
              <a:rPr lang="en-US" sz="1200" dirty="0"/>
              <a:t>contacting TE Central. Thank you!</a:t>
            </a:r>
          </a:p>
        </p:txBody>
      </p:sp>
    </p:spTree>
    <p:extLst>
      <p:ext uri="{BB962C8B-B14F-4D97-AF65-F5344CB8AC3E}">
        <p14:creationId xmlns:p14="http://schemas.microsoft.com/office/powerpoint/2010/main" val="3178490242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3432</TotalTime>
  <Words>273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Open Sans</vt:lpstr>
      <vt:lpstr>Open Sans Semibold</vt:lpstr>
      <vt:lpstr>Wingdings 3</vt:lpstr>
      <vt:lpstr>TE-Powerpoint Template_Blank</vt:lpstr>
      <vt:lpstr>Student Account and FERPA</vt:lpstr>
      <vt:lpstr>Exports  Applications – click on the appropriate student </vt:lpstr>
      <vt:lpstr>Exports  Applications – click on the appropriate student </vt:lpstr>
      <vt:lpstr>Defining FERPA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3</cp:revision>
  <dcterms:created xsi:type="dcterms:W3CDTF">2024-07-02T15:27:34Z</dcterms:created>
  <dcterms:modified xsi:type="dcterms:W3CDTF">2024-07-05T00:40:30Z</dcterms:modified>
</cp:coreProperties>
</file>